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4630400" cy="18288000"/>
  <p:notesSz cx="18288000" cy="14630400"/>
  <p:embeddedFontLst>
    <p:embeddedFont>
      <p:font typeface="Tomorrow" pitchFamily="2" charset="0"/>
      <p:regular r:id="rId5"/>
    </p:embeddedFont>
    <p:embeddedFont>
      <p:font typeface="Tomorrow Semi Bold" pitchFamily="2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16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95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67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8493" y="10656696"/>
            <a:ext cx="11862673" cy="370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NYC Rent Prices: 2025 Neighborhood Data Analysis</a:t>
            </a:r>
            <a:endParaRPr lang="en-US" sz="7750" b="1" dirty="0"/>
          </a:p>
        </p:txBody>
      </p:sp>
      <p:sp>
        <p:nvSpPr>
          <p:cNvPr id="4" name="Text 1"/>
          <p:cNvSpPr/>
          <p:nvPr/>
        </p:nvSpPr>
        <p:spPr>
          <a:xfrm>
            <a:off x="1383863" y="14803279"/>
            <a:ext cx="11862673" cy="185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Swipe for comprehensive rent data across all five boroughs</a:t>
            </a:r>
            <a:endParaRPr lang="en-US" sz="5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846064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Average Monthly Rent by Apartment Size</a:t>
            </a:r>
            <a:endParaRPr lang="en-US" sz="77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63" y="5108138"/>
            <a:ext cx="9490115" cy="53143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3863" y="11064954"/>
            <a:ext cx="5684163" cy="130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250"/>
              </a:lnSpc>
              <a:buNone/>
            </a:pPr>
            <a:r>
              <a:rPr lang="en-US" sz="102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2.3%</a:t>
            </a:r>
            <a:endParaRPr lang="en-US" sz="10250" b="1" dirty="0"/>
          </a:p>
        </p:txBody>
      </p:sp>
      <p:sp>
        <p:nvSpPr>
          <p:cNvPr id="5" name="Text 2"/>
          <p:cNvSpPr/>
          <p:nvPr/>
        </p:nvSpPr>
        <p:spPr>
          <a:xfrm>
            <a:off x="1383863" y="12863870"/>
            <a:ext cx="5684163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Year-over-year increase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7562255" y="11064954"/>
            <a:ext cx="5684282" cy="130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250"/>
              </a:lnSpc>
              <a:buNone/>
            </a:pPr>
            <a:r>
              <a:rPr lang="en-US" sz="10250" b="1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146%</a:t>
            </a:r>
            <a:endParaRPr lang="en-US" sz="10250" b="1" dirty="0"/>
          </a:p>
        </p:txBody>
      </p:sp>
      <p:sp>
        <p:nvSpPr>
          <p:cNvPr id="7" name="Text 4"/>
          <p:cNvSpPr/>
          <p:nvPr/>
        </p:nvSpPr>
        <p:spPr>
          <a:xfrm>
            <a:off x="7562255" y="12863870"/>
            <a:ext cx="5684282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Above national average</a:t>
            </a:r>
            <a:endParaRPr lang="en-US" sz="3850" dirty="0"/>
          </a:p>
        </p:txBody>
      </p:sp>
      <p:sp>
        <p:nvSpPr>
          <p:cNvPr id="8" name="Text 5"/>
          <p:cNvSpPr/>
          <p:nvPr/>
        </p:nvSpPr>
        <p:spPr>
          <a:xfrm>
            <a:off x="1383863" y="14544080"/>
            <a:ext cx="11862673" cy="1897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NYC rent prices continue their upward trajectory, with larger apartments commanding premium rates. The market remains significantly elevated compared to national benchmarks.</a:t>
            </a:r>
            <a:endParaRPr lang="en-US" sz="3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59</Words>
  <Application>Microsoft Macintosh PowerPoint</Application>
  <PresentationFormat>Custom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Tomorrow Semi Bold</vt:lpstr>
      <vt:lpstr>Tomorrow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Daren Hua</cp:lastModifiedBy>
  <cp:revision>2</cp:revision>
  <dcterms:created xsi:type="dcterms:W3CDTF">2025-11-15T20:21:27Z</dcterms:created>
  <dcterms:modified xsi:type="dcterms:W3CDTF">2025-11-15T20:38:07Z</dcterms:modified>
</cp:coreProperties>
</file>